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</p:sldIdLst>
  <p:sldSz cx="9144000" cy="6858000" type="screen4x3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677A-970A-434D-B426-981F366EFC8B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9C17-8CAD-48B3-882E-3E47D7F4437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849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639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28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268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852936"/>
            <a:ext cx="7427168" cy="327322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418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852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172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823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0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46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002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036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-2" y="-22110"/>
            <a:ext cx="9144001" cy="6858000"/>
            <a:chOff x="-1" y="11602"/>
            <a:chExt cx="9144001" cy="6846398"/>
          </a:xfrm>
        </p:grpSpPr>
        <p:pic>
          <p:nvPicPr>
            <p:cNvPr id="8" name="Picture 2" descr="ikigaiçåçæå°çµæ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0" r="67429" b="56021"/>
            <a:stretch/>
          </p:blipFill>
          <p:spPr bwMode="auto">
            <a:xfrm>
              <a:off x="-1" y="2228073"/>
              <a:ext cx="9144001" cy="462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kigaiçåçæå°çµæ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07"/>
            <a:stretch/>
          </p:blipFill>
          <p:spPr bwMode="auto">
            <a:xfrm>
              <a:off x="0" y="11602"/>
              <a:ext cx="9144000" cy="314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-2" y="1340768"/>
            <a:ext cx="413995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59632" y="2852936"/>
            <a:ext cx="7427168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611A-C6E9-4E3E-A8A2-A80C40C575B7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23B0-5160-4CD9-BA2F-7BE5A278D38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400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Lucida Handwriting" panose="03010101010101010101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Lucida Handwriting" panose="03010101010101010101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Lucida Handwriting" panose="03010101010101010101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Lucida Handwriting" panose="03010101010101010101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Lucida Handwriting" panose="03010101010101010101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2mate.com - kudasai_when_i_see_you_XAo7aEb6ZA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87" y="6093296"/>
            <a:ext cx="609600" cy="609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err="1" smtClean="0"/>
              <a:t>Ikigai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The purpose of living</a:t>
            </a:r>
            <a:endParaRPr lang="zh-HK" altLang="en-US" dirty="0"/>
          </a:p>
        </p:txBody>
      </p:sp>
      <p:pic>
        <p:nvPicPr>
          <p:cNvPr id="4" name="Picture 2" descr="ikigai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90"/>
          <a:stretch/>
        </p:blipFill>
        <p:spPr bwMode="auto">
          <a:xfrm>
            <a:off x="0" y="-27384"/>
            <a:ext cx="9144000" cy="69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2075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Myth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you love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What the world needs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What you can be paid for</a:t>
            </a:r>
          </a:p>
          <a:p>
            <a:r>
              <a:rPr lang="en-US" altLang="zh-HK" dirty="0" smtClean="0"/>
              <a:t>What you are good at</a:t>
            </a:r>
          </a:p>
        </p:txBody>
      </p:sp>
      <p:sp>
        <p:nvSpPr>
          <p:cNvPr id="4" name="橢圓 3"/>
          <p:cNvSpPr/>
          <p:nvPr/>
        </p:nvSpPr>
        <p:spPr>
          <a:xfrm>
            <a:off x="4355976" y="2007146"/>
            <a:ext cx="3168352" cy="136815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solidFill>
                  <a:srgbClr val="FF0000"/>
                </a:solidFill>
              </a:rPr>
              <a:t>Vocation</a:t>
            </a: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</a:rPr>
              <a:t>使命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Myth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you love</a:t>
            </a:r>
          </a:p>
          <a:p>
            <a:r>
              <a:rPr lang="en-US" altLang="zh-HK" dirty="0" smtClean="0"/>
              <a:t>What the world needs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What you can be paid for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What you are good at</a:t>
            </a:r>
          </a:p>
        </p:txBody>
      </p:sp>
      <p:sp>
        <p:nvSpPr>
          <p:cNvPr id="4" name="橢圓 3"/>
          <p:cNvSpPr/>
          <p:nvPr/>
        </p:nvSpPr>
        <p:spPr>
          <a:xfrm>
            <a:off x="4355976" y="2007146"/>
            <a:ext cx="3384376" cy="136815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solidFill>
                  <a:srgbClr val="FF0000"/>
                </a:solidFill>
              </a:rPr>
              <a:t>Profession</a:t>
            </a:r>
          </a:p>
          <a:p>
            <a:pPr algn="ctr"/>
            <a:r>
              <a:rPr lang="zh-TW" altLang="en-US" sz="4000" b="1" smtClean="0">
                <a:solidFill>
                  <a:srgbClr val="FF0000"/>
                </a:solidFill>
              </a:rPr>
              <a:t>專業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 smtClean="0"/>
              <a:t>Ikigai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172" name="Picture 4" descr="ikigai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048669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In order to achieve true happiness in your life, you need to do something  that you love, that you can get better at, that pays well and that the world needs…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62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Or…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smtClean="0"/>
              <a:t>You will find yourself missing something!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84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196" name="Picture 4" descr="https://www.flss.edu.hk/album/18_19/music01/slides/photo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91" y="-58289"/>
            <a:ext cx="5256485" cy="242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flss.edu.hk/album/18_19/career14/slides/photo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2235948"/>
            <a:ext cx="4056385" cy="304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ww.flss.edu.hk/album/18_19/career13/slides/photo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85" y="-15822"/>
            <a:ext cx="4954091" cy="330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www.flss.edu.hk/album/17_18/flssConcert2018/slides/photo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36" y="2364622"/>
            <a:ext cx="5502787" cy="366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www.flss.edu.hk/album/18_19/sportsday/slides/photo0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4304317"/>
            <a:ext cx="5022851" cy="3350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www.flss.edu.hk/album/18_19/sportsday/slides/photo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17" y="4588737"/>
            <a:ext cx="4170006" cy="2781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027451" y="2072790"/>
            <a:ext cx="5106569" cy="32173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Calligraphy" panose="03010101010101010101" pitchFamily="66" charset="0"/>
              </a:rPr>
              <a:t>What is your </a:t>
            </a:r>
            <a:r>
              <a:rPr lang="en-US" altLang="zh-HK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Calligraphy" panose="03010101010101010101" pitchFamily="66" charset="0"/>
              </a:rPr>
              <a:t>ikigai</a:t>
            </a:r>
            <a:r>
              <a:rPr lang="en-US" altLang="zh-HK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Calligraphy" panose="03010101010101010101" pitchFamily="66" charset="0"/>
              </a:rPr>
              <a:t>?</a:t>
            </a:r>
            <a:endParaRPr lang="zh-HK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err="1" smtClean="0"/>
              <a:t>Ikigai</a:t>
            </a:r>
            <a:r>
              <a:rPr lang="en-US" altLang="zh-HK" dirty="0" smtClean="0"/>
              <a:t> (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ja-JP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き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斐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1180" y="2654943"/>
            <a:ext cx="3850780" cy="3273227"/>
          </a:xfrm>
        </p:spPr>
        <p:txBody>
          <a:bodyPr/>
          <a:lstStyle/>
          <a:p>
            <a:r>
              <a:rPr lang="en-US" altLang="zh-HK" dirty="0" smtClean="0"/>
              <a:t>The reasons of being alive</a:t>
            </a:r>
            <a:endParaRPr lang="zh-HK" altLang="en-US" dirty="0"/>
          </a:p>
        </p:txBody>
      </p:sp>
      <p:pic>
        <p:nvPicPr>
          <p:cNvPr id="2052" name="Picture 4" descr="ikigai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8810" l="667" r="90000">
                        <a14:foregroundMark x1="20667" y1="14286" x2="38333" y2="23810"/>
                        <a14:foregroundMark x1="70000" y1="21429" x2="88000" y2="35714"/>
                        <a14:foregroundMark x1="68333" y1="85714" x2="78667" y2="84524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8485" r="15428" b="6953"/>
          <a:stretch/>
        </p:blipFill>
        <p:spPr bwMode="auto">
          <a:xfrm>
            <a:off x="3995936" y="3429000"/>
            <a:ext cx="4770027" cy="317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Main focus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you love</a:t>
            </a:r>
          </a:p>
          <a:p>
            <a:r>
              <a:rPr lang="en-US" altLang="zh-HK" dirty="0" smtClean="0"/>
              <a:t>What the world needs</a:t>
            </a:r>
          </a:p>
          <a:p>
            <a:r>
              <a:rPr lang="en-US" altLang="zh-HK" dirty="0" smtClean="0"/>
              <a:t>What you can be paid for</a:t>
            </a:r>
          </a:p>
          <a:p>
            <a:r>
              <a:rPr lang="en-US" altLang="zh-HK" dirty="0" smtClean="0"/>
              <a:t>What you are good at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26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What you love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Something that causes you present</a:t>
            </a:r>
          </a:p>
          <a:p>
            <a:r>
              <a:rPr lang="en-US" altLang="zh-HK" dirty="0" smtClean="0"/>
              <a:t>All gets you to stop thinking and enjoy the present moment</a:t>
            </a:r>
            <a:endParaRPr lang="zh-HK" altLang="en-US" dirty="0"/>
          </a:p>
        </p:txBody>
      </p:sp>
      <p:pic>
        <p:nvPicPr>
          <p:cNvPr id="4098" name="Picture 2" descr="what you love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688" y1="68875" x2="29982" y2="78625"/>
                        <a14:foregroundMark x1="64903" y1="67750" x2="64550" y2="76125"/>
                        <a14:foregroundMark x1="45503" y1="39625" x2="43915" y2="46000"/>
                        <a14:foregroundMark x1="46914" y1="43000" x2="50794" y2="41875"/>
                        <a14:foregroundMark x1="51852" y1="37500" x2="50794" y2="43875"/>
                        <a14:foregroundMark x1="64374" y1="45625" x2="64374" y2="48000"/>
                        <a14:foregroundMark x1="64903" y1="49375" x2="64903" y2="49375"/>
                        <a14:foregroundMark x1="51852" y1="24000" x2="51852" y2="25500"/>
                        <a14:foregroundMark x1="39506" y1="23875" x2="39683" y2="26500"/>
                        <a14:foregroundMark x1="38448" y1="55375" x2="38624" y2="60250"/>
                        <a14:foregroundMark x1="39683" y1="70125" x2="39683" y2="75250"/>
                        <a14:foregroundMark x1="51323" y1="69250" x2="51323" y2="74250"/>
                        <a14:foregroundMark x1="53968" y1="59625" x2="52910" y2="61500"/>
                        <a14:foregroundMark x1="59612" y1="60750" x2="59788" y2="62625"/>
                        <a14:foregroundMark x1="24339" y1="38500" x2="25397" y2="40750"/>
                        <a14:foregroundMark x1="73016" y1="39250" x2="73369" y2="43875"/>
                        <a14:backgroundMark x1="44444" y1="26250" x2="44444" y2="26250"/>
                        <a14:backgroundMark x1="67725" y1="47125" x2="67725" y2="47125"/>
                        <a14:backgroundMark x1="66667" y1="43750" x2="66667" y2="43750"/>
                        <a14:backgroundMark x1="28924" y1="44500" x2="28924" y2="44500"/>
                        <a14:backgroundMark x1="32628" y1="46125" x2="32628" y2="46125"/>
                        <a14:backgroundMark x1="35802" y1="44625" x2="35802" y2="44625"/>
                        <a14:backgroundMark x1="48148" y1="33750" x2="50088" y2="34750"/>
                        <a14:backgroundMark x1="61199" y1="42000" x2="61199" y2="42000"/>
                        <a14:backgroundMark x1="60670" y1="41125" x2="60670" y2="41125"/>
                        <a14:backgroundMark x1="49735" y1="56875" x2="49559" y2="57375"/>
                        <a14:backgroundMark x1="43386" y1="72625" x2="43386" y2="7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34" b="10609"/>
          <a:stretch/>
        </p:blipFill>
        <p:spPr bwMode="auto">
          <a:xfrm>
            <a:off x="6660232" y="3857624"/>
            <a:ext cx="2836972" cy="300037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the world needs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852936"/>
            <a:ext cx="6336704" cy="3816424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Everyone takes a part in the world and everyone’s work makes a difference</a:t>
            </a:r>
          </a:p>
          <a:p>
            <a:r>
              <a:rPr lang="en-US" altLang="zh-HK" dirty="0" smtClean="0"/>
              <a:t>You need to change when </a:t>
            </a:r>
            <a:r>
              <a:rPr lang="en-US" altLang="zh-HK" dirty="0"/>
              <a:t>t</a:t>
            </a:r>
            <a:r>
              <a:rPr lang="en-US" altLang="zh-HK" dirty="0" smtClean="0"/>
              <a:t>o cannot find the point of doing one thing</a:t>
            </a:r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0118" r="57605" b="24193"/>
          <a:stretch/>
        </p:blipFill>
        <p:spPr bwMode="auto">
          <a:xfrm>
            <a:off x="6516216" y="4293096"/>
            <a:ext cx="2420556" cy="188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you can be paid for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If you don’t have enough money, you will never stop worrying about surviving!</a:t>
            </a:r>
          </a:p>
          <a:p>
            <a:r>
              <a:rPr lang="en-US" altLang="zh-HK" dirty="0" smtClean="0"/>
              <a:t>Get paid enough to live comfortably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683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you are good at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Put in the time and effort in order to get better skills</a:t>
            </a:r>
          </a:p>
          <a:p>
            <a:r>
              <a:rPr lang="en-US" altLang="zh-HK" dirty="0" smtClean="0"/>
              <a:t>Overcome obstacles and improve the skills</a:t>
            </a:r>
          </a:p>
          <a:p>
            <a:r>
              <a:rPr lang="en-US" altLang="zh-HK" dirty="0" smtClean="0"/>
              <a:t>Build fulfilling feelings</a:t>
            </a:r>
            <a:endParaRPr lang="zh-HK" altLang="en-US" dirty="0"/>
          </a:p>
        </p:txBody>
      </p:sp>
      <p:pic>
        <p:nvPicPr>
          <p:cNvPr id="6146" name="Picture 2" descr="overcome challenges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Myth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What you love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What the world needs</a:t>
            </a:r>
          </a:p>
          <a:p>
            <a:r>
              <a:rPr lang="en-US" altLang="zh-HK" dirty="0" smtClean="0"/>
              <a:t>What you can be paid for</a:t>
            </a:r>
          </a:p>
          <a:p>
            <a:r>
              <a:rPr lang="en-US" altLang="zh-HK" dirty="0" smtClean="0"/>
              <a:t>What you are good at</a:t>
            </a:r>
          </a:p>
        </p:txBody>
      </p:sp>
      <p:sp>
        <p:nvSpPr>
          <p:cNvPr id="4" name="橢圓 3"/>
          <p:cNvSpPr/>
          <p:nvPr/>
        </p:nvSpPr>
        <p:spPr>
          <a:xfrm>
            <a:off x="4355976" y="2007146"/>
            <a:ext cx="3168352" cy="136815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solidFill>
                  <a:srgbClr val="FF0000"/>
                </a:solidFill>
              </a:rPr>
              <a:t>Mission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 目</a:t>
            </a:r>
            <a:r>
              <a:rPr lang="zh-TW" altLang="en-US" sz="4000" b="1" dirty="0">
                <a:solidFill>
                  <a:srgbClr val="FF0000"/>
                </a:solidFill>
              </a:rPr>
              <a:t>標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Myth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What you love</a:t>
            </a:r>
          </a:p>
          <a:p>
            <a:r>
              <a:rPr lang="en-US" altLang="zh-HK" dirty="0" smtClean="0"/>
              <a:t>What the world needs</a:t>
            </a:r>
          </a:p>
          <a:p>
            <a:r>
              <a:rPr lang="en-US" altLang="zh-HK" dirty="0" smtClean="0"/>
              <a:t>What you can be paid for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What you are good at</a:t>
            </a:r>
          </a:p>
        </p:txBody>
      </p:sp>
      <p:sp>
        <p:nvSpPr>
          <p:cNvPr id="4" name="橢圓 3"/>
          <p:cNvSpPr/>
          <p:nvPr/>
        </p:nvSpPr>
        <p:spPr>
          <a:xfrm>
            <a:off x="4355976" y="2007146"/>
            <a:ext cx="3168352" cy="136815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solidFill>
                  <a:srgbClr val="FF0000"/>
                </a:solidFill>
              </a:rPr>
              <a:t>Passion</a:t>
            </a: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</a:rPr>
              <a:t>熱忱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274</Words>
  <Application>Microsoft Office PowerPoint</Application>
  <PresentationFormat>如螢幕大小 (4:3)</PresentationFormat>
  <Paragraphs>55</Paragraphs>
  <Slides>15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Ikigai</vt:lpstr>
      <vt:lpstr>Ikigai (生き甲斐)</vt:lpstr>
      <vt:lpstr>Main focus</vt:lpstr>
      <vt:lpstr>What you love</vt:lpstr>
      <vt:lpstr>What the world needs</vt:lpstr>
      <vt:lpstr>What you can be paid for</vt:lpstr>
      <vt:lpstr>What you are good at</vt:lpstr>
      <vt:lpstr>Myth</vt:lpstr>
      <vt:lpstr>Myth</vt:lpstr>
      <vt:lpstr>Myth</vt:lpstr>
      <vt:lpstr>Myth</vt:lpstr>
      <vt:lpstr>Ikigai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Ikigai</dc:title>
  <dc:creator>alpha</dc:creator>
  <cp:lastModifiedBy>alpha</cp:lastModifiedBy>
  <cp:revision>12</cp:revision>
  <cp:lastPrinted>2019-09-16T23:24:01Z</cp:lastPrinted>
  <dcterms:created xsi:type="dcterms:W3CDTF">2019-09-06T06:30:21Z</dcterms:created>
  <dcterms:modified xsi:type="dcterms:W3CDTF">2019-09-16T23:43:07Z</dcterms:modified>
</cp:coreProperties>
</file>